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37F1E-C5B8-C4D9-FE96-24D2ED05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AB9F9C-590A-9661-5CAE-755F94F4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5263F-FA6C-2DE5-DED4-527E925B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98BCC-5809-3F85-8708-8652EF0A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0009B-7131-B712-692A-9B8B53F1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5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D45BF-EFCE-86FB-4825-87E17505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F99AE-55B7-ACCE-4A2E-D584A9C7D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F1D5F-9416-A73F-7F69-3CAB6110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31FDA-8938-EDEC-1E70-4A9CB951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07BFE-BE62-47BA-8A59-F54CD53A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0F1234-9EB9-3A85-4FAA-C75B3A781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DFA272-AE13-0556-9758-6DC4A0067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1AB04-E451-DAD0-429D-EC25B93E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47EAA-F9D5-2604-5E8E-DE048755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23F67-9D5B-4653-9E47-CD8DD000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2CDEF-40DD-AEBE-D51C-5BB3D6EE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24D23-7B57-112C-463F-5C55B4B6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FABAD-3FB7-234D-29C9-8706104D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4F09A-2CDE-52D3-CFD3-08873851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23B44-6E0B-23F9-69F3-20A92175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1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401C3-F9BD-A43D-6DC1-D3EE0EA5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1FD014-A681-67F9-1005-FF9894D06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E949D-AF73-1B69-5AD2-23B8202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6292-E0F1-BB48-AA5A-B7D2815E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6BC5A-6B44-840C-B662-277D29F8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1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0987C-BDD0-78F2-6B0D-5AEA29FE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ED42D-B22A-7D0A-1030-C3DE55F78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2CF591-9397-82CF-BDB6-50F68C5E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FF411-89DF-FC75-026C-E479E0BB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3C508-0931-6243-0FE4-528B99AF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35AC5-6BB3-8D55-6C15-E9BF4C5C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FFBD5-7C60-AF7A-9CAB-5EAA3F5F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FD05E-2F55-2A36-01E7-671CA85F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1FCD9-F48F-0F78-1B12-394765A75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6B5EA8-3B8A-A826-3859-2E99A07E7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C89374-7D2A-E716-574A-2C746584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9ADE14-B3F9-DCA0-DFE1-21B51FE5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1753CC-91A5-B1F8-8F5B-4F9E9343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A8D9E3-3CC7-9C6D-4061-426F32F7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512C8-2E6C-1152-05B0-2B7BA59D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AB40D6-DADA-AE07-1398-22323BE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2CE5FF-9102-1E03-C626-AF3EA274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B242BA-46CD-4D68-3BEF-5F761752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2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DB0581-EFD9-B16F-7ABC-781D6569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ADA227-7C8B-C6D7-88F9-202D4F18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E8C997-BC9F-1720-56FB-8AD4D569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0847-DC8F-A256-5D83-C96002B7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219F6-4E8A-84DC-719F-534CB421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3726C-5A3A-654F-2599-2A51AA72C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96B52-8BED-72E3-B299-3A8B54B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3DA93-5699-1692-06BD-A8D3046F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5833D-642B-CAF3-9B6B-939E0A27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0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E338B-25F9-8F6D-A902-7D3AF9FB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7F84FA-5E6C-18F2-415A-9E9CF2DC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EEF2-03C7-28F3-DACD-B6288C9A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531CE1-45E9-40EA-3592-32B7BD70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7CD0B-C274-43AE-83F1-B6514B7C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5589A-730E-B288-BB2F-0FF48DD9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4AEB-B362-3EFB-38B5-FA92F800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F6D53-4F2B-F673-88E4-36B54BD0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5F60F-EA08-BB03-3536-EB6EFBFEC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273C-5921-4869-BC95-02A8402D057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D0B26-4DDA-9316-8B1D-871FBA91B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99CD7-704F-B10A-2E63-A76F496DE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5314-4C45-4F5F-AED1-F24F2543B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34A97-E6EC-4CFA-7225-9EFC7F3D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F92E1-A0C7-EE6E-9FF2-9DB2EDD6B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97B6EE-E8B4-DBAC-2E5B-04144748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92E48-62A9-DA3D-87CB-F53A02EA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B0D9F-1200-2EB5-C43D-654041E68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E4EB1-7038-E988-21DE-BC18F1A6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AFE883-87AF-ED9C-E738-22690817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8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Валитов</dc:creator>
  <cp:lastModifiedBy>Ильдар Валитов</cp:lastModifiedBy>
  <cp:revision>2</cp:revision>
  <dcterms:created xsi:type="dcterms:W3CDTF">2023-11-09T12:51:14Z</dcterms:created>
  <dcterms:modified xsi:type="dcterms:W3CDTF">2024-11-05T08:44:53Z</dcterms:modified>
</cp:coreProperties>
</file>